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23FAB-3A1B-473E-BC17-47260779E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52C1F3CE-62B0-4EA8-9328-A60B4BE1595B}">
      <dgm:prSet/>
      <dgm:spPr/>
      <dgm:t>
        <a:bodyPr/>
        <a:lstStyle/>
        <a:p>
          <a:pPr rtl="0"/>
          <a:r>
            <a:rPr lang="zh-TW" smtClean="0"/>
            <a:t>教師非常態性應邀演講或授課，內容未具營利目的或商業宣傳行為。</a:t>
          </a:r>
          <a:endParaRPr lang="zh-TW"/>
        </a:p>
      </dgm:t>
    </dgm:pt>
    <dgm:pt modelId="{8A964013-CDE3-4E84-BA0E-CE4199BD798D}" type="parTrans" cxnId="{B96A045B-D2B8-48B5-AD88-C2048632AE1C}">
      <dgm:prSet/>
      <dgm:spPr/>
      <dgm:t>
        <a:bodyPr/>
        <a:lstStyle/>
        <a:p>
          <a:endParaRPr lang="zh-TW" altLang="en-US"/>
        </a:p>
      </dgm:t>
    </dgm:pt>
    <dgm:pt modelId="{77D954A3-DA65-464F-8D6D-A78500DFEA8B}" type="sibTrans" cxnId="{B96A045B-D2B8-48B5-AD88-C2048632AE1C}">
      <dgm:prSet/>
      <dgm:spPr/>
      <dgm:t>
        <a:bodyPr/>
        <a:lstStyle/>
        <a:p>
          <a:endParaRPr lang="zh-TW" altLang="en-US"/>
        </a:p>
      </dgm:t>
    </dgm:pt>
    <dgm:pt modelId="{0F8F9698-0721-4CA6-94F7-55357EBD6F01}">
      <dgm:prSet/>
      <dgm:spPr/>
      <dgm:t>
        <a:bodyPr/>
        <a:lstStyle/>
        <a:p>
          <a:pPr rtl="0"/>
          <a:r>
            <a:rPr lang="zh-TW" smtClean="0"/>
            <a:t>教師兼任政府機關、學校任務編組職務，或專家代表。</a:t>
          </a:r>
          <a:endParaRPr lang="zh-TW"/>
        </a:p>
      </dgm:t>
    </dgm:pt>
    <dgm:pt modelId="{497F93C2-98CE-4322-9B04-3FFC2AB38FC4}" type="parTrans" cxnId="{BC687034-5269-4BB3-847E-4B61C3B4F684}">
      <dgm:prSet/>
      <dgm:spPr/>
      <dgm:t>
        <a:bodyPr/>
        <a:lstStyle/>
        <a:p>
          <a:endParaRPr lang="zh-TW" altLang="en-US"/>
        </a:p>
      </dgm:t>
    </dgm:pt>
    <dgm:pt modelId="{183B80F6-E01B-414D-A096-17D9BFC07B9A}" type="sibTrans" cxnId="{BC687034-5269-4BB3-847E-4B61C3B4F684}">
      <dgm:prSet/>
      <dgm:spPr/>
      <dgm:t>
        <a:bodyPr/>
        <a:lstStyle/>
        <a:p>
          <a:endParaRPr lang="zh-TW" altLang="en-US"/>
        </a:p>
      </dgm:t>
    </dgm:pt>
    <dgm:pt modelId="{F16B18C8-BC2E-47D2-B5A4-21C0E06B53CA}">
      <dgm:prSet/>
      <dgm:spPr/>
      <dgm:t>
        <a:bodyPr/>
        <a:lstStyle/>
        <a:p>
          <a:pPr rtl="0"/>
          <a:r>
            <a:rPr lang="zh-TW" smtClean="0"/>
            <a:t>教師所兼職務依法令規定應予保密者。</a:t>
          </a:r>
          <a:r>
            <a:rPr lang="en-US" smtClean="0"/>
            <a:t>〈</a:t>
          </a:r>
          <a:r>
            <a:rPr lang="zh-TW" smtClean="0"/>
            <a:t>如典試委員、審查委員等</a:t>
          </a:r>
          <a:r>
            <a:rPr lang="en-US" smtClean="0"/>
            <a:t>〉</a:t>
          </a:r>
          <a:endParaRPr lang="zh-TW"/>
        </a:p>
      </dgm:t>
    </dgm:pt>
    <dgm:pt modelId="{4B51E030-CDCD-4294-8211-9CF58FD1D20A}" type="parTrans" cxnId="{61B6ED9B-D309-429F-8CD2-FA4E97F02C1E}">
      <dgm:prSet/>
      <dgm:spPr/>
      <dgm:t>
        <a:bodyPr/>
        <a:lstStyle/>
        <a:p>
          <a:endParaRPr lang="zh-TW" altLang="en-US"/>
        </a:p>
      </dgm:t>
    </dgm:pt>
    <dgm:pt modelId="{BA294DFA-FE4E-41AB-B727-F2EC82CDDF50}" type="sibTrans" cxnId="{61B6ED9B-D309-429F-8CD2-FA4E97F02C1E}">
      <dgm:prSet/>
      <dgm:spPr/>
      <dgm:t>
        <a:bodyPr/>
        <a:lstStyle/>
        <a:p>
          <a:endParaRPr lang="zh-TW" altLang="en-US"/>
        </a:p>
      </dgm:t>
    </dgm:pt>
    <dgm:pt modelId="{7A722DD9-7FC4-4F04-BB9A-D0B4647D85FB}">
      <dgm:prSet/>
      <dgm:spPr/>
      <dgm:t>
        <a:bodyPr/>
        <a:lstStyle/>
        <a:p>
          <a:pPr rtl="0"/>
          <a:r>
            <a:rPr lang="zh-TW" smtClean="0"/>
            <a:t>教師應機關、學校邀請兼任職務，僅支領交通費或出席費 。</a:t>
          </a:r>
          <a:endParaRPr lang="zh-TW"/>
        </a:p>
      </dgm:t>
    </dgm:pt>
    <dgm:pt modelId="{221C0274-B537-4CC4-A62B-E3088E36C1C6}" type="parTrans" cxnId="{BCFC52B3-2A47-4D94-96ED-890555206BEE}">
      <dgm:prSet/>
      <dgm:spPr/>
      <dgm:t>
        <a:bodyPr/>
        <a:lstStyle/>
        <a:p>
          <a:endParaRPr lang="zh-TW" altLang="en-US"/>
        </a:p>
      </dgm:t>
    </dgm:pt>
    <dgm:pt modelId="{A445BCC3-526D-4514-9F22-9F1875AE9225}" type="sibTrans" cxnId="{BCFC52B3-2A47-4D94-96ED-890555206BEE}">
      <dgm:prSet/>
      <dgm:spPr/>
      <dgm:t>
        <a:bodyPr/>
        <a:lstStyle/>
        <a:p>
          <a:endParaRPr lang="zh-TW" altLang="en-US"/>
        </a:p>
      </dgm:t>
    </dgm:pt>
    <dgm:pt modelId="{60F18B58-FB1A-4B6E-96DA-B352005687EB}">
      <dgm:prSet/>
      <dgm:spPr/>
      <dgm:t>
        <a:bodyPr/>
        <a:lstStyle/>
        <a:p>
          <a:pPr rtl="0"/>
          <a:r>
            <a:rPr lang="zh-TW" smtClean="0"/>
            <a:t>教師應機關、學校邀請擔任非常態性之工作。</a:t>
          </a:r>
          <a:endParaRPr lang="zh-TW"/>
        </a:p>
      </dgm:t>
    </dgm:pt>
    <dgm:pt modelId="{76860222-8A9F-4380-919C-8702DB5373E6}" type="parTrans" cxnId="{F93C3851-EFF5-408F-A62D-B50153CCD937}">
      <dgm:prSet/>
      <dgm:spPr/>
      <dgm:t>
        <a:bodyPr/>
        <a:lstStyle/>
        <a:p>
          <a:endParaRPr lang="zh-TW" altLang="en-US"/>
        </a:p>
      </dgm:t>
    </dgm:pt>
    <dgm:pt modelId="{8FE925A5-2527-4849-8DCF-B156174CFDBA}" type="sibTrans" cxnId="{F93C3851-EFF5-408F-A62D-B50153CCD937}">
      <dgm:prSet/>
      <dgm:spPr/>
      <dgm:t>
        <a:bodyPr/>
        <a:lstStyle/>
        <a:p>
          <a:endParaRPr lang="zh-TW" altLang="en-US"/>
        </a:p>
      </dgm:t>
    </dgm:pt>
    <dgm:pt modelId="{60308642-AE75-499D-8629-848ADEC45677}" type="pres">
      <dgm:prSet presAssocID="{1C523FAB-3A1B-473E-BC17-47260779E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298FCD-A15F-4185-9F92-2E7E16BF1B59}" type="pres">
      <dgm:prSet presAssocID="{1C523FAB-3A1B-473E-BC17-47260779E354}" presName="dummyMaxCanvas" presStyleCnt="0">
        <dgm:presLayoutVars/>
      </dgm:prSet>
      <dgm:spPr/>
    </dgm:pt>
    <dgm:pt modelId="{A02F0D61-7415-4C0B-8B1D-F81E5F80A6E0}" type="pres">
      <dgm:prSet presAssocID="{1C523FAB-3A1B-473E-BC17-47260779E35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475AC-AFAC-44E8-9071-596EE51905FC}" type="pres">
      <dgm:prSet presAssocID="{1C523FAB-3A1B-473E-BC17-47260779E35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66C9B-92A8-4D94-A124-BC80A8323879}" type="pres">
      <dgm:prSet presAssocID="{1C523FAB-3A1B-473E-BC17-47260779E35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200B10-50C1-4C5A-A427-CD0DA9FCF2D8}" type="pres">
      <dgm:prSet presAssocID="{1C523FAB-3A1B-473E-BC17-47260779E35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0B6B7C-C3A6-4C03-B43D-8D2839ACA558}" type="pres">
      <dgm:prSet presAssocID="{1C523FAB-3A1B-473E-BC17-47260779E35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BA2893-6533-4A35-A156-7480C0707EDF}" type="pres">
      <dgm:prSet presAssocID="{1C523FAB-3A1B-473E-BC17-47260779E35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86B8F0-24E1-47BB-ADF8-5DE5F65BCFE3}" type="pres">
      <dgm:prSet presAssocID="{1C523FAB-3A1B-473E-BC17-47260779E35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175FC-AA4A-4E93-AC07-C7BD1FB62315}" type="pres">
      <dgm:prSet presAssocID="{1C523FAB-3A1B-473E-BC17-47260779E35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8BB405-43C0-4DF1-B3EA-43D5C204239C}" type="pres">
      <dgm:prSet presAssocID="{1C523FAB-3A1B-473E-BC17-47260779E35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41CF8-5199-444F-9153-F8F02D3AC134}" type="pres">
      <dgm:prSet presAssocID="{1C523FAB-3A1B-473E-BC17-47260779E35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397D8-B467-4136-8F29-72E441534824}" type="pres">
      <dgm:prSet presAssocID="{1C523FAB-3A1B-473E-BC17-47260779E35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C6C459-4083-4245-9F85-CC45AC71831F}" type="pres">
      <dgm:prSet presAssocID="{1C523FAB-3A1B-473E-BC17-47260779E35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B4EE7-80D6-4AAB-A929-DFA958984B21}" type="pres">
      <dgm:prSet presAssocID="{1C523FAB-3A1B-473E-BC17-47260779E35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3EA9E7-7A11-49B9-B4F1-5744A8191F44}" type="pres">
      <dgm:prSet presAssocID="{1C523FAB-3A1B-473E-BC17-47260779E35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E5DC47-1296-4759-B667-3632CEBCB33E}" type="presOf" srcId="{F16B18C8-BC2E-47D2-B5A4-21C0E06B53CA}" destId="{EAA66C9B-92A8-4D94-A124-BC80A8323879}" srcOrd="0" destOrd="0" presId="urn:microsoft.com/office/officeart/2005/8/layout/vProcess5"/>
    <dgm:cxn modelId="{6E796765-4524-4257-9301-1C6E181FC2BD}" type="presOf" srcId="{183B80F6-E01B-414D-A096-17D9BFC07B9A}" destId="{3286B8F0-24E1-47BB-ADF8-5DE5F65BCFE3}" srcOrd="0" destOrd="0" presId="urn:microsoft.com/office/officeart/2005/8/layout/vProcess5"/>
    <dgm:cxn modelId="{B96A045B-D2B8-48B5-AD88-C2048632AE1C}" srcId="{1C523FAB-3A1B-473E-BC17-47260779E354}" destId="{52C1F3CE-62B0-4EA8-9328-A60B4BE1595B}" srcOrd="0" destOrd="0" parTransId="{8A964013-CDE3-4E84-BA0E-CE4199BD798D}" sibTransId="{77D954A3-DA65-464F-8D6D-A78500DFEA8B}"/>
    <dgm:cxn modelId="{1F386EAF-9888-4E8B-8EB6-66D5F8AC02B5}" type="presOf" srcId="{52C1F3CE-62B0-4EA8-9328-A60B4BE1595B}" destId="{A02F0D61-7415-4C0B-8B1D-F81E5F80A6E0}" srcOrd="0" destOrd="0" presId="urn:microsoft.com/office/officeart/2005/8/layout/vProcess5"/>
    <dgm:cxn modelId="{61B6ED9B-D309-429F-8CD2-FA4E97F02C1E}" srcId="{1C523FAB-3A1B-473E-BC17-47260779E354}" destId="{F16B18C8-BC2E-47D2-B5A4-21C0E06B53CA}" srcOrd="2" destOrd="0" parTransId="{4B51E030-CDCD-4294-8211-9CF58FD1D20A}" sibTransId="{BA294DFA-FE4E-41AB-B727-F2EC82CDDF50}"/>
    <dgm:cxn modelId="{F93C3851-EFF5-408F-A62D-B50153CCD937}" srcId="{1C523FAB-3A1B-473E-BC17-47260779E354}" destId="{60F18B58-FB1A-4B6E-96DA-B352005687EB}" srcOrd="4" destOrd="0" parTransId="{76860222-8A9F-4380-919C-8702DB5373E6}" sibTransId="{8FE925A5-2527-4849-8DCF-B156174CFDBA}"/>
    <dgm:cxn modelId="{A9B09EAD-9785-4E17-AED5-B8B9B0FE535A}" type="presOf" srcId="{BA294DFA-FE4E-41AB-B727-F2EC82CDDF50}" destId="{175175FC-AA4A-4E93-AC07-C7BD1FB62315}" srcOrd="0" destOrd="0" presId="urn:microsoft.com/office/officeart/2005/8/layout/vProcess5"/>
    <dgm:cxn modelId="{09DAA2C6-F7EE-4BC1-B731-CD07FA154F32}" type="presOf" srcId="{52C1F3CE-62B0-4EA8-9328-A60B4BE1595B}" destId="{05D41CF8-5199-444F-9153-F8F02D3AC134}" srcOrd="1" destOrd="0" presId="urn:microsoft.com/office/officeart/2005/8/layout/vProcess5"/>
    <dgm:cxn modelId="{23947A86-D9C2-462C-95B9-B6928CA90315}" type="presOf" srcId="{0F8F9698-0721-4CA6-94F7-55357EBD6F01}" destId="{97F397D8-B467-4136-8F29-72E441534824}" srcOrd="1" destOrd="0" presId="urn:microsoft.com/office/officeart/2005/8/layout/vProcess5"/>
    <dgm:cxn modelId="{BC687034-5269-4BB3-847E-4B61C3B4F684}" srcId="{1C523FAB-3A1B-473E-BC17-47260779E354}" destId="{0F8F9698-0721-4CA6-94F7-55357EBD6F01}" srcOrd="1" destOrd="0" parTransId="{497F93C2-98CE-4322-9B04-3FFC2AB38FC4}" sibTransId="{183B80F6-E01B-414D-A096-17D9BFC07B9A}"/>
    <dgm:cxn modelId="{EA773E02-C0EA-432E-B8AA-7F9B9AD05ED7}" type="presOf" srcId="{A445BCC3-526D-4514-9F22-9F1875AE9225}" destId="{8D8BB405-43C0-4DF1-B3EA-43D5C204239C}" srcOrd="0" destOrd="0" presId="urn:microsoft.com/office/officeart/2005/8/layout/vProcess5"/>
    <dgm:cxn modelId="{D2384F36-2A2E-4548-BC74-9998CA9123DF}" type="presOf" srcId="{77D954A3-DA65-464F-8D6D-A78500DFEA8B}" destId="{11BA2893-6533-4A35-A156-7480C0707EDF}" srcOrd="0" destOrd="0" presId="urn:microsoft.com/office/officeart/2005/8/layout/vProcess5"/>
    <dgm:cxn modelId="{65B4D6CE-5F0B-48ED-B1C2-A840FA020A5D}" type="presOf" srcId="{7A722DD9-7FC4-4F04-BB9A-D0B4647D85FB}" destId="{200B4EE7-80D6-4AAB-A929-DFA958984B21}" srcOrd="1" destOrd="0" presId="urn:microsoft.com/office/officeart/2005/8/layout/vProcess5"/>
    <dgm:cxn modelId="{BCFC52B3-2A47-4D94-96ED-890555206BEE}" srcId="{1C523FAB-3A1B-473E-BC17-47260779E354}" destId="{7A722DD9-7FC4-4F04-BB9A-D0B4647D85FB}" srcOrd="3" destOrd="0" parTransId="{221C0274-B537-4CC4-A62B-E3088E36C1C6}" sibTransId="{A445BCC3-526D-4514-9F22-9F1875AE9225}"/>
    <dgm:cxn modelId="{A063B855-BC3D-40B7-B313-919BF5BDCCD8}" type="presOf" srcId="{60F18B58-FB1A-4B6E-96DA-B352005687EB}" destId="{B50B6B7C-C3A6-4C03-B43D-8D2839ACA558}" srcOrd="0" destOrd="0" presId="urn:microsoft.com/office/officeart/2005/8/layout/vProcess5"/>
    <dgm:cxn modelId="{AA094AB1-F554-4FF6-9DC7-5204CCCDCA57}" type="presOf" srcId="{F16B18C8-BC2E-47D2-B5A4-21C0E06B53CA}" destId="{50C6C459-4083-4245-9F85-CC45AC71831F}" srcOrd="1" destOrd="0" presId="urn:microsoft.com/office/officeart/2005/8/layout/vProcess5"/>
    <dgm:cxn modelId="{8EAD46C1-6469-4C35-8C52-D5A9F247BF3F}" type="presOf" srcId="{60F18B58-FB1A-4B6E-96DA-B352005687EB}" destId="{083EA9E7-7A11-49B9-B4F1-5744A8191F44}" srcOrd="1" destOrd="0" presId="urn:microsoft.com/office/officeart/2005/8/layout/vProcess5"/>
    <dgm:cxn modelId="{D7996D78-811C-46ED-8855-D6C1319344FC}" type="presOf" srcId="{1C523FAB-3A1B-473E-BC17-47260779E354}" destId="{60308642-AE75-499D-8629-848ADEC45677}" srcOrd="0" destOrd="0" presId="urn:microsoft.com/office/officeart/2005/8/layout/vProcess5"/>
    <dgm:cxn modelId="{CF22217B-9263-46D5-812C-3C9ABCA7A4C7}" type="presOf" srcId="{7A722DD9-7FC4-4F04-BB9A-D0B4647D85FB}" destId="{6B200B10-50C1-4C5A-A427-CD0DA9FCF2D8}" srcOrd="0" destOrd="0" presId="urn:microsoft.com/office/officeart/2005/8/layout/vProcess5"/>
    <dgm:cxn modelId="{88111EDB-2E67-4EB8-87BF-951D59881476}" type="presOf" srcId="{0F8F9698-0721-4CA6-94F7-55357EBD6F01}" destId="{102475AC-AFAC-44E8-9071-596EE51905FC}" srcOrd="0" destOrd="0" presId="urn:microsoft.com/office/officeart/2005/8/layout/vProcess5"/>
    <dgm:cxn modelId="{9FCE8293-AB13-48AC-A502-5DB63244ABA5}" type="presParOf" srcId="{60308642-AE75-499D-8629-848ADEC45677}" destId="{3F298FCD-A15F-4185-9F92-2E7E16BF1B59}" srcOrd="0" destOrd="0" presId="urn:microsoft.com/office/officeart/2005/8/layout/vProcess5"/>
    <dgm:cxn modelId="{CA573ADF-9A64-4795-B493-D8D6BBC08FAD}" type="presParOf" srcId="{60308642-AE75-499D-8629-848ADEC45677}" destId="{A02F0D61-7415-4C0B-8B1D-F81E5F80A6E0}" srcOrd="1" destOrd="0" presId="urn:microsoft.com/office/officeart/2005/8/layout/vProcess5"/>
    <dgm:cxn modelId="{B977F5D2-1B00-4566-922E-B52EF420D6BB}" type="presParOf" srcId="{60308642-AE75-499D-8629-848ADEC45677}" destId="{102475AC-AFAC-44E8-9071-596EE51905FC}" srcOrd="2" destOrd="0" presId="urn:microsoft.com/office/officeart/2005/8/layout/vProcess5"/>
    <dgm:cxn modelId="{F6AB7684-B21A-4133-87E5-3F348B74E1AC}" type="presParOf" srcId="{60308642-AE75-499D-8629-848ADEC45677}" destId="{EAA66C9B-92A8-4D94-A124-BC80A8323879}" srcOrd="3" destOrd="0" presId="urn:microsoft.com/office/officeart/2005/8/layout/vProcess5"/>
    <dgm:cxn modelId="{15199A8F-ABBC-4A7B-824E-1C53D08DC1BD}" type="presParOf" srcId="{60308642-AE75-499D-8629-848ADEC45677}" destId="{6B200B10-50C1-4C5A-A427-CD0DA9FCF2D8}" srcOrd="4" destOrd="0" presId="urn:microsoft.com/office/officeart/2005/8/layout/vProcess5"/>
    <dgm:cxn modelId="{F58FA4BA-7EDA-4B98-B195-56C4BFDDCD40}" type="presParOf" srcId="{60308642-AE75-499D-8629-848ADEC45677}" destId="{B50B6B7C-C3A6-4C03-B43D-8D2839ACA558}" srcOrd="5" destOrd="0" presId="urn:microsoft.com/office/officeart/2005/8/layout/vProcess5"/>
    <dgm:cxn modelId="{9DC460F1-515C-4708-B905-D749C7EC2A67}" type="presParOf" srcId="{60308642-AE75-499D-8629-848ADEC45677}" destId="{11BA2893-6533-4A35-A156-7480C0707EDF}" srcOrd="6" destOrd="0" presId="urn:microsoft.com/office/officeart/2005/8/layout/vProcess5"/>
    <dgm:cxn modelId="{D4B3448D-C8EE-422A-B81E-B819A2CDBD58}" type="presParOf" srcId="{60308642-AE75-499D-8629-848ADEC45677}" destId="{3286B8F0-24E1-47BB-ADF8-5DE5F65BCFE3}" srcOrd="7" destOrd="0" presId="urn:microsoft.com/office/officeart/2005/8/layout/vProcess5"/>
    <dgm:cxn modelId="{8B07D853-9EB4-416E-A492-5F531D862D4C}" type="presParOf" srcId="{60308642-AE75-499D-8629-848ADEC45677}" destId="{175175FC-AA4A-4E93-AC07-C7BD1FB62315}" srcOrd="8" destOrd="0" presId="urn:microsoft.com/office/officeart/2005/8/layout/vProcess5"/>
    <dgm:cxn modelId="{C5DD42D6-4EA0-4693-8A13-78AD59C2B09D}" type="presParOf" srcId="{60308642-AE75-499D-8629-848ADEC45677}" destId="{8D8BB405-43C0-4DF1-B3EA-43D5C204239C}" srcOrd="9" destOrd="0" presId="urn:microsoft.com/office/officeart/2005/8/layout/vProcess5"/>
    <dgm:cxn modelId="{ED10F8EA-0791-4DBC-A3AA-8728873139E8}" type="presParOf" srcId="{60308642-AE75-499D-8629-848ADEC45677}" destId="{05D41CF8-5199-444F-9153-F8F02D3AC134}" srcOrd="10" destOrd="0" presId="urn:microsoft.com/office/officeart/2005/8/layout/vProcess5"/>
    <dgm:cxn modelId="{689BB5D9-45BA-48EC-88F9-55882F1E67B0}" type="presParOf" srcId="{60308642-AE75-499D-8629-848ADEC45677}" destId="{97F397D8-B467-4136-8F29-72E441534824}" srcOrd="11" destOrd="0" presId="urn:microsoft.com/office/officeart/2005/8/layout/vProcess5"/>
    <dgm:cxn modelId="{ABC9258C-6F98-4E10-85A1-4533034C6DF3}" type="presParOf" srcId="{60308642-AE75-499D-8629-848ADEC45677}" destId="{50C6C459-4083-4245-9F85-CC45AC71831F}" srcOrd="12" destOrd="0" presId="urn:microsoft.com/office/officeart/2005/8/layout/vProcess5"/>
    <dgm:cxn modelId="{9F3D8C69-99E9-4466-AC90-F5A864EB0A35}" type="presParOf" srcId="{60308642-AE75-499D-8629-848ADEC45677}" destId="{200B4EE7-80D6-4AAB-A929-DFA958984B21}" srcOrd="13" destOrd="0" presId="urn:microsoft.com/office/officeart/2005/8/layout/vProcess5"/>
    <dgm:cxn modelId="{B3DC6956-CF14-4C85-9B02-68DF3CB2FB63}" type="presParOf" srcId="{60308642-AE75-499D-8629-848ADEC45677}" destId="{083EA9E7-7A11-49B9-B4F1-5744A8191F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0D61-7415-4C0B-8B1D-F81E5F80A6E0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mtClean="0"/>
            <a:t>教師非常態性應邀演講或授課，內容未具營利目的或商業宣傳行為。</a:t>
          </a:r>
          <a:endParaRPr lang="zh-TW" sz="2000" kern="1200"/>
        </a:p>
      </dsp:txBody>
      <dsp:txXfrm>
        <a:off x="23861" y="23861"/>
        <a:ext cx="5362379" cy="766951"/>
      </dsp:txXfrm>
    </dsp:sp>
    <dsp:sp modelId="{102475AC-AFAC-44E8-9071-596EE51905FC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mtClean="0"/>
            <a:t>教師兼任政府機關、學校任務編組職務，或專家代表。</a:t>
          </a:r>
          <a:endParaRPr lang="zh-TW" sz="2000" kern="1200"/>
        </a:p>
      </dsp:txBody>
      <dsp:txXfrm>
        <a:off x="497063" y="951683"/>
        <a:ext cx="5286330" cy="766951"/>
      </dsp:txXfrm>
    </dsp:sp>
    <dsp:sp modelId="{EAA66C9B-92A8-4D94-A124-BC80A8323879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mtClean="0"/>
            <a:t>教師所兼職務依法令規定應予保密者。</a:t>
          </a:r>
          <a:r>
            <a:rPr lang="en-US" sz="2000" kern="1200" smtClean="0"/>
            <a:t>〈</a:t>
          </a:r>
          <a:r>
            <a:rPr lang="zh-TW" sz="2000" kern="1200" smtClean="0"/>
            <a:t>如典試委員、審查委員等</a:t>
          </a:r>
          <a:r>
            <a:rPr lang="en-US" sz="2000" kern="1200" smtClean="0"/>
            <a:t>〉</a:t>
          </a:r>
          <a:endParaRPr lang="zh-TW" sz="2000" kern="1200"/>
        </a:p>
      </dsp:txBody>
      <dsp:txXfrm>
        <a:off x="970265" y="1879505"/>
        <a:ext cx="5286330" cy="766951"/>
      </dsp:txXfrm>
    </dsp:sp>
    <dsp:sp modelId="{6B200B10-50C1-4C5A-A427-CD0DA9FCF2D8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mtClean="0"/>
            <a:t>教師應機關、學校邀請兼任職務，僅支領交通費或出席費 。</a:t>
          </a:r>
          <a:endParaRPr lang="zh-TW" sz="2000" kern="1200"/>
        </a:p>
      </dsp:txBody>
      <dsp:txXfrm>
        <a:off x="1443466" y="2807328"/>
        <a:ext cx="5286330" cy="766951"/>
      </dsp:txXfrm>
    </dsp:sp>
    <dsp:sp modelId="{B50B6B7C-C3A6-4C03-B43D-8D2839ACA558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mtClean="0"/>
            <a:t>教師應機關、學校邀請擔任非常態性之工作。</a:t>
          </a:r>
          <a:endParaRPr lang="zh-TW" sz="2000" kern="1200"/>
        </a:p>
      </dsp:txBody>
      <dsp:txXfrm>
        <a:off x="1916669" y="3735150"/>
        <a:ext cx="5286330" cy="766951"/>
      </dsp:txXfrm>
    </dsp:sp>
    <dsp:sp modelId="{11BA2893-6533-4A35-A156-7480C0707EDF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926400" y="595164"/>
        <a:ext cx="291245" cy="398477"/>
      </dsp:txXfrm>
    </dsp:sp>
    <dsp:sp modelId="{3286B8F0-24E1-47BB-ADF8-5DE5F65BCFE3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6399602" y="1522986"/>
        <a:ext cx="291245" cy="398477"/>
      </dsp:txXfrm>
    </dsp:sp>
    <dsp:sp modelId="{175175FC-AA4A-4E93-AC07-C7BD1FB62315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6872804" y="2437231"/>
        <a:ext cx="291245" cy="398477"/>
      </dsp:txXfrm>
    </dsp:sp>
    <dsp:sp modelId="{8D8BB405-43C0-4DF1-B3EA-43D5C204239C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7E99-D786-497F-A4C0-4862DDF31CFC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4962C-B577-425A-B488-584C4AA7C2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4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B890-E842-439A-AFBC-67557B7D9D06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F306-236C-4BDC-A0A5-ED0331611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7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F306-236C-4BDC-A0A5-ED03316110D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90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36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3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9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07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5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94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14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20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FB50-2FCD-4B6A-B157-757362179DC8}" type="datetimeFigureOut">
              <a:rPr lang="zh-TW" altLang="en-US" smtClean="0"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5171-D21A-469C-BF3C-ABDE9D7A9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3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「公務員不得經營商業或投機事業，非依法令不得兼職」法規宣導</a:t>
            </a:r>
            <a:endParaRPr lang="zh-TW" altLang="zh-TW" sz="4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4293096"/>
            <a:ext cx="5724525" cy="1224087"/>
          </a:xfrm>
        </p:spPr>
        <p:txBody>
          <a:bodyPr/>
          <a:lstStyle/>
          <a:p>
            <a:pPr eaLnBrk="1" hangingPunct="1"/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人事室主任  陳信宇</a:t>
            </a:r>
            <a:endParaRPr lang="zh-TW" altLang="zh-TW" sz="2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42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3139"/>
            <a:ext cx="83216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5" y="3284984"/>
            <a:ext cx="79930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978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636912"/>
            <a:ext cx="84931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88582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041971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5" y="3284984"/>
            <a:ext cx="85471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7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7" y="188640"/>
            <a:ext cx="8229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4" y="2239963"/>
            <a:ext cx="8497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175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2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08"/>
            <a:ext cx="88582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1" y="2492896"/>
            <a:ext cx="776128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華康POP1體W5(P)" pitchFamily="82" charset="-120"/>
                <a:ea typeface="華康POP1體W5(P)" pitchFamily="82" charset="-120"/>
              </a:rPr>
              <a:t>教師報經學校核准，免依「公立各級學校專任教師兼職 處理原則」</a:t>
            </a:r>
            <a:endParaRPr lang="zh-TW" altLang="en-US" sz="3600" dirty="0">
              <a:latin typeface="華康POP1體W5(P)" pitchFamily="82" charset="-120"/>
              <a:ea typeface="華康POP1體W5(P)" pitchFamily="82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61895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大綱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1589"/>
            <a:ext cx="8229600" cy="426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tx1"/>
                </a:solidFill>
              </a:rPr>
              <a:t>緣起</a:t>
            </a:r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07901"/>
            <a:ext cx="8229600" cy="39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7"/>
            <a:ext cx="76327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2" y="2130624"/>
            <a:ext cx="781526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8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5" y="476672"/>
            <a:ext cx="88582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84330"/>
            <a:ext cx="48472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3" y="2636912"/>
            <a:ext cx="855345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8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80268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2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3" y="404664"/>
            <a:ext cx="88582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531061"/>
            <a:ext cx="5904656" cy="113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5" y="2564904"/>
            <a:ext cx="801052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135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4009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" y="404664"/>
            <a:ext cx="88582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988840"/>
            <a:ext cx="8229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3016"/>
            <a:ext cx="8534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124</Words>
  <Application>Microsoft Office PowerPoint</Application>
  <PresentationFormat>如螢幕大小 (4:3)</PresentationFormat>
  <Paragraphs>11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「公務員不得經營商業或投機事業，非依法令不得兼職」法規宣導</vt:lpstr>
      <vt:lpstr>大綱</vt:lpstr>
      <vt:lpstr> 緣起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教師報經學校核准，免依「公立各級學校專任教師兼職 處理原則」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「公務員不得經營商業或投機事業，非依法令不得兼職」法規宣導</dc:title>
  <dc:creator>user</dc:creator>
  <cp:lastModifiedBy>user</cp:lastModifiedBy>
  <cp:revision>17</cp:revision>
  <cp:lastPrinted>2015-06-02T08:19:02Z</cp:lastPrinted>
  <dcterms:created xsi:type="dcterms:W3CDTF">2015-06-02T07:13:01Z</dcterms:created>
  <dcterms:modified xsi:type="dcterms:W3CDTF">2015-06-16T02:06:11Z</dcterms:modified>
</cp:coreProperties>
</file>